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330" initials="L" lastIdx="0" clrIdx="0"/>
  <p:cmAuthor id="2" name="hp" initials="h" lastIdx="0" clrIdx="1"/>
  <p:cmAuthor id="3" name="Y XL" initials="Y" lastIdx="0" clrIdx="2"/>
  <p:cmAuthor id="4" name="sunying" initials="s" lastIdx="0" clrIdx="3"/>
  <p:cmAuthor id="5" name="作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341" y="86"/>
      </p:cViewPr>
      <p:guideLst>
        <p:guide orient="horz" pos="217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2025/9/15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Ruller - Red"/>
          <p:cNvPicPr>
            <a:picLocks noChangeAspect="1"/>
          </p:cNvPicPr>
          <p:nvPr/>
        </p:nvPicPr>
        <p:blipFill>
          <a:blip r:embed="rId4">
            <a:alphaModFix amt="30000"/>
            <a:grayscl/>
          </a:blip>
          <a:stretch>
            <a:fillRect/>
          </a:stretch>
        </p:blipFill>
        <p:spPr>
          <a:xfrm>
            <a:off x="1111885" y="6494145"/>
            <a:ext cx="9967595" cy="259715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>
            <a:off x="3832860" y="1153160"/>
            <a:ext cx="4526280" cy="5274310"/>
            <a:chOff x="6036" y="1810"/>
            <a:chExt cx="7128" cy="8306"/>
          </a:xfrm>
        </p:grpSpPr>
        <p:pic>
          <p:nvPicPr>
            <p:cNvPr id="5" name="图片 4" descr="NRed - horizontal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36" y="1810"/>
              <a:ext cx="7128" cy="7272"/>
            </a:xfrm>
            <a:prstGeom prst="rect">
              <a:avLst/>
            </a:prstGeom>
          </p:spPr>
        </p:pic>
        <p:pic>
          <p:nvPicPr>
            <p:cNvPr id="3" name="图片 2" descr="Arrow head- NRed"/>
            <p:cNvPicPr>
              <a:picLocks noChangeAspect="1"/>
            </p:cNvPicPr>
            <p:nvPr/>
          </p:nvPicPr>
          <p:blipFill>
            <a:blip r:embed="rId6">
              <a:alphaModFix amt="25000"/>
            </a:blip>
            <a:stretch>
              <a:fillRect/>
            </a:stretch>
          </p:blipFill>
          <p:spPr>
            <a:xfrm flipV="1">
              <a:off x="9452" y="9816"/>
              <a:ext cx="296" cy="301"/>
            </a:xfrm>
            <a:prstGeom prst="rect">
              <a:avLst/>
            </a:prstGeom>
          </p:spPr>
        </p:pic>
      </p:grpSp>
      <p:grpSp>
        <p:nvGrpSpPr>
          <p:cNvPr id="12" name="组合 11"/>
          <p:cNvGrpSpPr/>
          <p:nvPr userDrawn="1"/>
        </p:nvGrpSpPr>
        <p:grpSpPr>
          <a:xfrm>
            <a:off x="10701020" y="516890"/>
            <a:ext cx="1151255" cy="363855"/>
            <a:chOff x="16132" y="609"/>
            <a:chExt cx="1813" cy="573"/>
          </a:xfrm>
        </p:grpSpPr>
        <p:sp>
          <p:nvSpPr>
            <p:cNvPr id="13" name="矩形 12"/>
            <p:cNvSpPr/>
            <p:nvPr userDrawn="1"/>
          </p:nvSpPr>
          <p:spPr>
            <a:xfrm>
              <a:off x="16132" y="609"/>
              <a:ext cx="1813" cy="120"/>
            </a:xfrm>
            <a:prstGeom prst="rect">
              <a:avLst/>
            </a:prstGeom>
            <a:solidFill>
              <a:schemeClr val="bg1">
                <a:lumMod val="75000"/>
                <a:alpha val="62000"/>
              </a:schemeClr>
            </a:solidFill>
            <a:ln w="12700" cmpd="sng">
              <a:noFill/>
              <a:prstDash val="solid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 userDrawn="1"/>
          </p:nvSpPr>
          <p:spPr>
            <a:xfrm>
              <a:off x="16513" y="748"/>
              <a:ext cx="1072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200">
                  <a:ea typeface="宋体" panose="02010600030101010101" pitchFamily="2" charset="-122"/>
                </a:rPr>
                <a:t>比例尺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832860" y="481852"/>
            <a:ext cx="4526280" cy="5273040"/>
            <a:chOff x="6035" y="732"/>
            <a:chExt cx="7128" cy="8304"/>
          </a:xfrm>
        </p:grpSpPr>
        <p:pic>
          <p:nvPicPr>
            <p:cNvPr id="6" name="图片 5" descr="Red - vertical"/>
            <p:cNvPicPr>
              <a:picLocks noChangeAspect="1"/>
            </p:cNvPicPr>
            <p:nvPr/>
          </p:nvPicPr>
          <p:blipFill>
            <a:blip r:embed="rId7">
              <a:alphaModFix amt="60000"/>
            </a:blip>
            <a:stretch>
              <a:fillRect/>
            </a:stretch>
          </p:blipFill>
          <p:spPr>
            <a:xfrm>
              <a:off x="6035" y="1764"/>
              <a:ext cx="7128" cy="7272"/>
            </a:xfrm>
            <a:prstGeom prst="rect">
              <a:avLst/>
            </a:prstGeom>
          </p:spPr>
        </p:pic>
        <p:pic>
          <p:nvPicPr>
            <p:cNvPr id="2" name="图片 1" descr="Arrow head- Red"/>
            <p:cNvPicPr>
              <a:picLocks noChangeAspect="1"/>
            </p:cNvPicPr>
            <p:nvPr/>
          </p:nvPicPr>
          <p:blipFill>
            <a:blip r:embed="rId8">
              <a:alphaModFix amt="40000"/>
            </a:blip>
            <a:stretch>
              <a:fillRect/>
            </a:stretch>
          </p:blipFill>
          <p:spPr>
            <a:xfrm>
              <a:off x="9452" y="732"/>
              <a:ext cx="296" cy="304"/>
            </a:xfrm>
            <a:prstGeom prst="rect">
              <a:avLst/>
            </a:prstGeom>
          </p:spPr>
        </p:pic>
      </p:grpSp>
      <p:pic>
        <p:nvPicPr>
          <p:cNvPr id="10" name="图片 9" descr="Ruller - Red"/>
          <p:cNvPicPr>
            <a:picLocks noChangeAspect="1"/>
          </p:cNvPicPr>
          <p:nvPr/>
        </p:nvPicPr>
        <p:blipFill>
          <a:blip r:embed="rId4">
            <a:alphaModFix amt="30000"/>
            <a:grayscl/>
          </a:blip>
          <a:stretch>
            <a:fillRect/>
          </a:stretch>
        </p:blipFill>
        <p:spPr>
          <a:xfrm>
            <a:off x="1111885" y="163195"/>
            <a:ext cx="9967595" cy="25971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164134 0.00129096 C 0.0142658 0.00121096 0.0381248 0.00116096 0.0646348 0.00116096 C 0.0911457 0.00116096 0.115004 0.00121096 0.13091 0.00129096 C 0.115004 0.00136995 0.0911457 0.00141996 0.0646348 0.00141996 C 0.0381248 0.00141996 0.0142658 0.00136995 -0.00164134 0.00129096 Z " pathEditMode="fixed" rAng="0" ptsTypes="">
                                      <p:cBhvr>
                                        <p:cTn id="6" dur="2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1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630723 -0.00133525 C -0.0168309 -0.00110255 -0.0411309 -0.000955651 -0.0681309 -0.000955651 C -0.0951299 -0.000955651 -0.119429 -0.00110255 -0.135629 -0.00133525 C -0.119429 -0.00156785 -0.0951299 -0.00171485 -0.0681309 -0.00171485 C -0.0411309 -0.00171485 -0.0168309 -0.00156785 -0.000630723 -0.00133525 Z " pathEditMode="fixed" rAng="0" ptsTypes="">
                                      <p:cBhvr>
                                        <p:cTn id="8" dur="2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1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微软雅黑</vt:lpstr>
      <vt:lpstr>Arial</vt:lpstr>
      <vt:lpstr>Wingdings</vt:lpstr>
      <vt:lpstr>WPS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xin zhang</dc:creator>
  <cp:lastModifiedBy>Microsoft 帐户</cp:lastModifiedBy>
  <cp:revision>173</cp:revision>
  <dcterms:created xsi:type="dcterms:W3CDTF">2019-06-19T02:08:00Z</dcterms:created>
  <dcterms:modified xsi:type="dcterms:W3CDTF">2025-09-15T05:38:22Z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C4E4F78E241D4E29AB78D073EF07C39B_13</vt:lpwstr>
  </property>
</Properties>
</file>